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25054-8046-4166-B84C-08ACC8A05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411" y="-1"/>
            <a:ext cx="11753589" cy="6137753"/>
          </a:xfrm>
        </p:spPr>
        <p:txBody>
          <a:bodyPr>
            <a:normAutofit fontScale="90000"/>
          </a:bodyPr>
          <a:lstStyle/>
          <a:p>
            <a:pPr algn="ctr"/>
            <a:r>
              <a:rPr lang="en-US" cap="none" dirty="0"/>
              <a:t>Asset Control</a:t>
            </a:r>
            <a:br>
              <a:rPr lang="en-US" cap="none" dirty="0"/>
            </a:br>
            <a:br>
              <a:rPr lang="en-US" cap="none" dirty="0"/>
            </a:br>
            <a:r>
              <a:rPr lang="en-US" cap="none" dirty="0"/>
              <a:t>Students Name </a:t>
            </a:r>
            <a:br>
              <a:rPr lang="en-US" cap="none" dirty="0"/>
            </a:br>
            <a:br>
              <a:rPr lang="en-US" cap="none" dirty="0"/>
            </a:br>
            <a:r>
              <a:rPr lang="en-US" cap="none" dirty="0"/>
              <a:t>Institution  Affiliation</a:t>
            </a:r>
            <a:br>
              <a:rPr lang="en-US" cap="none" dirty="0"/>
            </a:br>
            <a:br>
              <a:rPr lang="en-US" cap="none" dirty="0"/>
            </a:br>
            <a:r>
              <a:rPr lang="en-US" cap="none" dirty="0"/>
              <a:t>Date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7256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5C2AE-DAC7-43BE-984E-CABC5A7B7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dirty="0"/>
              <a:t>Asset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1F3FB-A4BA-4D21-94EA-FEE649B3D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Ben Cohen controls the assets of Ben &amp; Jerry’s because he owns 488,486 shares of class B common stock which is a 60.9% interest in the company as shown in Exhibit 5.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He also has majority voting privileges because class B common stock allots 10 votes per share.</a:t>
            </a:r>
          </a:p>
        </p:txBody>
      </p:sp>
    </p:spTree>
    <p:extLst>
      <p:ext uri="{BB962C8B-B14F-4D97-AF65-F5344CB8AC3E}">
        <p14:creationId xmlns:p14="http://schemas.microsoft.com/office/powerpoint/2010/main" val="110055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6A406-5DDE-446D-90BC-AF423AF31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8A666-D7A4-4D24-8A86-654726D9A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Asset-control devises used by management and the state of  Vermont allows the board of directors to have a greater influence than the shareholders.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I do not support the use of such control restrictions because personal motives could be realized by giving some too much power.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/>
              <a:t>Since the shareholders bought a stake in the company, they should have a say and the decisions being made which would impact their profits. </a:t>
            </a:r>
          </a:p>
        </p:txBody>
      </p:sp>
    </p:spTree>
    <p:extLst>
      <p:ext uri="{BB962C8B-B14F-4D97-AF65-F5344CB8AC3E}">
        <p14:creationId xmlns:p14="http://schemas.microsoft.com/office/powerpoint/2010/main" val="43741791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{DAD4D0B3-E46A-4A56-9D59-4926A5C10386}tf10001114</Template>
  <TotalTime>8</TotalTime>
  <Words>143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Wingdings</vt:lpstr>
      <vt:lpstr>Gallery</vt:lpstr>
      <vt:lpstr>Asset Control  Students Name   Institution  Affiliation  Date of Presentation</vt:lpstr>
      <vt:lpstr>Asset Control</vt:lpstr>
      <vt:lpstr>Cont..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Asset Control  Students Name   Institution  Affiliation  Date of Presentation</dc:title>
  <dc:creator>hp</dc:creator>
  <cp:lastModifiedBy>hp</cp:lastModifiedBy>
  <cp:revision>1</cp:revision>
  <dcterms:created xsi:type="dcterms:W3CDTF">2021-04-22T00:33:09Z</dcterms:created>
  <dcterms:modified xsi:type="dcterms:W3CDTF">2021-04-22T00:42:03Z</dcterms:modified>
</cp:coreProperties>
</file>